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856" r:id="rId2"/>
    <p:sldId id="1869" r:id="rId3"/>
    <p:sldId id="1870" r:id="rId4"/>
    <p:sldId id="1871" r:id="rId5"/>
    <p:sldId id="1872" r:id="rId6"/>
    <p:sldId id="187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461. HEHPIHNA TAWH NOTE HONG HONZO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By Grace Are Ye Saved</a:t>
            </a:r>
          </a:p>
          <a:p>
            <a:r>
              <a:rPr lang="en-US" sz="1500" dirty="0" err="1"/>
              <a:t>Efe</a:t>
            </a:r>
            <a:r>
              <a:rPr lang="en-US" sz="1500" dirty="0"/>
              <a:t>. 2:8</a:t>
            </a:r>
          </a:p>
          <a:p>
            <a:r>
              <a:rPr lang="en-US" sz="1500" dirty="0"/>
              <a:t>Daniel Webster Whittle, 1840-1901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17886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Langdo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17871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up man, up man,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 hi lo,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lo,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81863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 hi lo,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piakkhong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piakkhong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piakkhong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piakkhong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piakkhong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61973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Tapa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kithangsak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76482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“Tate”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09214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198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461. HEHPIHNA TAWH NOTE HONG HONZO </vt:lpstr>
      <vt:lpstr>1</vt:lpstr>
      <vt:lpstr>Sakkik </vt:lpstr>
      <vt:lpstr>PowerPoint Presentation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2018-12-15T07:36:24Z</dcterms:modified>
</cp:coreProperties>
</file>